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lpe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aveikslėlis skilty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267098" y="91440"/>
            <a:ext cx="9400902" cy="3958045"/>
          </a:xfrm>
        </p:spPr>
        <p:txBody>
          <a:bodyPr>
            <a:normAutofit fontScale="90000"/>
          </a:bodyPr>
          <a:lstStyle/>
          <a:p>
            <a:pPr algn="ctr"/>
            <a:r>
              <a:rPr lang="lt-LT" dirty="0" smtClean="0"/>
              <a:t>Kauno lopšelis- darželis „pušaitė“</a:t>
            </a:r>
            <a:br>
              <a:rPr lang="lt-LT" dirty="0" smtClean="0"/>
            </a:br>
            <a:r>
              <a:rPr lang="lt-LT" dirty="0"/>
              <a:t/>
            </a:r>
            <a:br>
              <a:rPr lang="lt-LT" dirty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/>
              <a:t/>
            </a:r>
            <a:br>
              <a:rPr lang="lt-LT" dirty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/>
              <a:t/>
            </a:r>
            <a:br>
              <a:rPr lang="lt-LT" dirty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/>
              <a:t/>
            </a:r>
            <a:br>
              <a:rPr lang="lt-LT" dirty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/>
              <a:t/>
            </a:r>
            <a:br>
              <a:rPr lang="lt-LT" dirty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/>
              <a:t/>
            </a:r>
            <a:br>
              <a:rPr lang="lt-LT" dirty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/>
              <a:t/>
            </a:r>
            <a:br>
              <a:rPr lang="lt-LT" dirty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/>
              <a:t/>
            </a:r>
            <a:br>
              <a:rPr lang="lt-LT" dirty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/>
              <a:t/>
            </a:r>
            <a:br>
              <a:rPr lang="lt-LT" dirty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/>
              <a:t/>
            </a:r>
            <a:br>
              <a:rPr lang="lt-LT" dirty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/>
              <a:t/>
            </a:r>
            <a:br>
              <a:rPr lang="lt-LT" dirty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/>
              <a:t/>
            </a:r>
            <a:br>
              <a:rPr lang="lt-LT" dirty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/>
              <a:t/>
            </a:r>
            <a:br>
              <a:rPr lang="lt-LT" dirty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/>
              <a:t/>
            </a:r>
            <a:br>
              <a:rPr lang="lt-LT" dirty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/>
              <a:t/>
            </a:r>
            <a:br>
              <a:rPr lang="lt-LT" dirty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/>
              <a:t/>
            </a:r>
            <a:br>
              <a:rPr lang="lt-LT" dirty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/>
              <a:t/>
            </a:r>
            <a:br>
              <a:rPr lang="lt-LT" dirty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/>
              <a:t/>
            </a:r>
            <a:br>
              <a:rPr lang="lt-LT" dirty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/>
              <a:t/>
            </a:r>
            <a:br>
              <a:rPr lang="lt-LT" dirty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/>
              <a:t/>
            </a:r>
            <a:br>
              <a:rPr lang="lt-LT" dirty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/>
              <a:t/>
            </a:r>
            <a:br>
              <a:rPr lang="lt-LT" dirty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/>
              <a:t/>
            </a:r>
            <a:br>
              <a:rPr lang="lt-LT" dirty="0"/>
            </a:br>
            <a:r>
              <a:rPr lang="lt-LT" dirty="0" err="1" smtClean="0"/>
              <a:t>kauno</a:t>
            </a:r>
            <a:r>
              <a:rPr lang="lt-LT" dirty="0" smtClean="0"/>
              <a:t> lopšelis- darželis „pušaitė“</a:t>
            </a:r>
            <a:br>
              <a:rPr lang="lt-LT" dirty="0" smtClean="0"/>
            </a:br>
            <a:r>
              <a:rPr lang="lt-LT" dirty="0" smtClean="0"/>
              <a:t>„</a:t>
            </a:r>
            <a:r>
              <a:rPr lang="lt-LT" sz="5300" dirty="0" smtClean="0"/>
              <a:t>nykštukų“ grupė (2-3 m.)</a:t>
            </a:r>
            <a:br>
              <a:rPr lang="lt-LT" sz="5300" dirty="0" smtClean="0"/>
            </a:br>
            <a:r>
              <a:rPr lang="lt-LT" sz="5300" dirty="0" smtClean="0"/>
              <a:t/>
            </a:r>
            <a:br>
              <a:rPr lang="lt-LT" sz="5300" dirty="0" smtClean="0"/>
            </a:br>
            <a:r>
              <a:rPr lang="lt-LT" sz="5300" dirty="0" err="1" smtClean="0"/>
              <a:t>steam</a:t>
            </a:r>
            <a:r>
              <a:rPr lang="lt-LT" sz="5300" dirty="0" smtClean="0"/>
              <a:t> veikla „Pavasario žiedai</a:t>
            </a:r>
            <a:r>
              <a:rPr lang="lt-LT" dirty="0" smtClean="0"/>
              <a:t>“</a:t>
            </a: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4010297" y="4885509"/>
            <a:ext cx="6657702" cy="1267096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lt-LT" sz="2520" dirty="0" smtClean="0"/>
              <a:t>Parengė vyresnioji mokytoja </a:t>
            </a:r>
            <a:r>
              <a:rPr lang="lt-LT" sz="2520" dirty="0" err="1" smtClean="0"/>
              <a:t>violeta</a:t>
            </a:r>
            <a:r>
              <a:rPr lang="lt-LT" sz="2520" dirty="0" smtClean="0"/>
              <a:t> </a:t>
            </a:r>
            <a:r>
              <a:rPr lang="lt-LT" sz="2520" dirty="0" err="1" smtClean="0"/>
              <a:t>miliauskienė</a:t>
            </a:r>
            <a:endParaRPr lang="lt-LT" sz="2520" dirty="0" smtClean="0"/>
          </a:p>
          <a:p>
            <a:pPr algn="ctr"/>
            <a:r>
              <a:rPr lang="lt-LT" sz="2520" dirty="0" smtClean="0"/>
              <a:t>2023 m. gegužė</a:t>
            </a:r>
            <a:endParaRPr lang="lt-LT" sz="2520" dirty="0"/>
          </a:p>
        </p:txBody>
      </p:sp>
    </p:spTree>
    <p:extLst>
      <p:ext uri="{BB962C8B-B14F-4D97-AF65-F5344CB8AC3E}">
        <p14:creationId xmlns:p14="http://schemas.microsoft.com/office/powerpoint/2010/main" val="3867840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7565" y="822960"/>
            <a:ext cx="5891348" cy="5212080"/>
          </a:xfrm>
        </p:spPr>
      </p:pic>
      <p:pic>
        <p:nvPicPr>
          <p:cNvPr id="6" name="Turinio vietos rezervavimo ženklas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08916" y="770708"/>
            <a:ext cx="5891346" cy="5316585"/>
          </a:xfrm>
        </p:spPr>
      </p:pic>
    </p:spTree>
    <p:extLst>
      <p:ext uri="{BB962C8B-B14F-4D97-AF65-F5344CB8AC3E}">
        <p14:creationId xmlns:p14="http://schemas.microsoft.com/office/powerpoint/2010/main" val="2302533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534194" y="618518"/>
            <a:ext cx="8513216" cy="1478570"/>
          </a:xfrm>
        </p:spPr>
        <p:txBody>
          <a:bodyPr>
            <a:normAutofit/>
          </a:bodyPr>
          <a:lstStyle/>
          <a:p>
            <a:endParaRPr lang="lt-LT" sz="4400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1" y="618519"/>
            <a:ext cx="5695406" cy="5730032"/>
          </a:xfrm>
        </p:spPr>
      </p:pic>
      <p:pic>
        <p:nvPicPr>
          <p:cNvPr id="6" name="Turinio vietos rezervavimo ženklas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4" y="618517"/>
            <a:ext cx="5264331" cy="5730033"/>
          </a:xfrm>
        </p:spPr>
      </p:pic>
    </p:spTree>
    <p:extLst>
      <p:ext uri="{BB962C8B-B14F-4D97-AF65-F5344CB8AC3E}">
        <p14:creationId xmlns:p14="http://schemas.microsoft.com/office/powerpoint/2010/main" val="772873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954631"/>
          </a:xfrm>
        </p:spPr>
        <p:txBody>
          <a:bodyPr>
            <a:normAutofit/>
          </a:bodyPr>
          <a:lstStyle/>
          <a:p>
            <a:pPr algn="ctr"/>
            <a:r>
              <a:rPr lang="lt-LT" sz="4400" dirty="0" smtClean="0"/>
              <a:t>APIBENDRINIMAS:</a:t>
            </a:r>
            <a:endParaRPr lang="lt-LT" sz="4400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876424" y="2207623"/>
            <a:ext cx="8791575" cy="3050177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lt-LT" dirty="0" smtClean="0"/>
              <a:t>Ugdytiniai smalsiai stebėjo aplinką, domėjosi darželyje augančiais žydinčių medžių, krūmų, gėlių žiedais, juos tyrinėjo, lygino pagal spalvą, dydį, kiekį, uostė, kurie kvepia skaniai, o kurių kvapas nepatinka. Ugdytiniai susipažino su gėlės dalimis ir visi nusprendė, kad žiedas gražesnis už kotą ir lapus, įsitikino, kad ant vieno stiebo gali būti daug žiedų, o ant kitų- tik vienas. </a:t>
            </a:r>
          </a:p>
          <a:p>
            <a:pPr algn="just"/>
            <a:r>
              <a:rPr lang="lt-LT" dirty="0" err="1" smtClean="0"/>
              <a:t>Patyriminės</a:t>
            </a:r>
            <a:r>
              <a:rPr lang="lt-LT" dirty="0" smtClean="0"/>
              <a:t> veiklos metu ugdytiniai lavino mąstymą, pažinimo galias, pojūčius, smulkiąją motoriką , akies- rankos koordinaciją, estetinius jausmus. Ugdytiniai suvokia sąvokas ,,didelis- mažas“, „vienas- daug“, gana gerai įvardina spalvas,  dalis vaikų nesuvokia sąvokų „ilgas- trumpas“,  nesukaupia ir neišlaiko dėmesio.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6851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8000" dirty="0" smtClean="0"/>
              <a:t>Ačiū už dėmesį</a:t>
            </a:r>
            <a:r>
              <a:rPr lang="en-US" sz="8000" dirty="0" smtClean="0"/>
              <a:t>!</a:t>
            </a:r>
            <a:endParaRPr lang="lt-LT" sz="8000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99531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Uždaviniai: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lt-LT" dirty="0" smtClean="0"/>
              <a:t>LAVINTI MĄSTYMĄ, PAŽINIMO GALIAS, POJŪČIUS</a:t>
            </a:r>
          </a:p>
          <a:p>
            <a:r>
              <a:rPr lang="lt-LT" dirty="0" smtClean="0"/>
              <a:t>ĮTVIRTINTI SPALVŲ PAVADINIMUS, SĄVOKAS „VIENAS- DAUG“ , „MAŽAS- DIDELIS“, „ILGAS- TRUMPAS“</a:t>
            </a:r>
          </a:p>
          <a:p>
            <a:r>
              <a:rPr lang="lt-LT" dirty="0" smtClean="0"/>
              <a:t>UGDYTI KANTRYBĘ, GEBĖJIMĄ SUSIKAUPTI IR IŠLAIKYTI DĖMESĮ</a:t>
            </a:r>
          </a:p>
          <a:p>
            <a:r>
              <a:rPr lang="lt-LT" dirty="0" smtClean="0"/>
              <a:t>UGDYTI PASITIKĖJIMĄ SAVIMI IR SAVO JĖGOMIS</a:t>
            </a:r>
          </a:p>
          <a:p>
            <a:r>
              <a:rPr lang="lt-LT" dirty="0" smtClean="0"/>
              <a:t>LAVINTI PIRŠTŲ, PLAŠTAKOS, RIEŠO, AKIŲ- RANKŲ JUDESIŲ KOORDINACIJĄ</a:t>
            </a:r>
          </a:p>
          <a:p>
            <a:endParaRPr lang="lt-LT" dirty="0" smtClean="0"/>
          </a:p>
          <a:p>
            <a:pPr marL="0" indent="0">
              <a:buNone/>
            </a:pPr>
            <a:r>
              <a:rPr lang="lt-LT" dirty="0"/>
              <a:t> </a:t>
            </a:r>
            <a:r>
              <a:rPr lang="lt-LT" dirty="0" smtClean="0"/>
              <a:t>   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943481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92332" y="378826"/>
            <a:ext cx="6439988" cy="1214843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 smtClean="0"/>
              <a:t>Kiaulpien</a:t>
            </a:r>
            <a:r>
              <a:rPr lang="lt-LT" sz="4400" dirty="0" smtClean="0"/>
              <a:t>ės žiedas yra geltonas</a:t>
            </a:r>
            <a:endParaRPr lang="lt-LT" sz="4400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3" y="2103120"/>
            <a:ext cx="6740434" cy="4349931"/>
          </a:xfrm>
        </p:spPr>
      </p:pic>
      <p:pic>
        <p:nvPicPr>
          <p:cNvPr id="6" name="Turinio vietos rezervavimo ženklas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82005" y="1178486"/>
            <a:ext cx="6074226" cy="4474906"/>
          </a:xfrm>
        </p:spPr>
      </p:pic>
    </p:spTree>
    <p:extLst>
      <p:ext uri="{BB962C8B-B14F-4D97-AF65-F5344CB8AC3E}">
        <p14:creationId xmlns:p14="http://schemas.microsoft.com/office/powerpoint/2010/main" val="4269866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5995851" y="378824"/>
            <a:ext cx="5656218" cy="1188719"/>
          </a:xfrm>
        </p:spPr>
        <p:txBody>
          <a:bodyPr>
            <a:normAutofit/>
          </a:bodyPr>
          <a:lstStyle/>
          <a:p>
            <a:r>
              <a:rPr lang="lt-LT" sz="4400" dirty="0" smtClean="0"/>
              <a:t>Ilgas- trumpas</a:t>
            </a:r>
            <a:endParaRPr lang="lt-LT" sz="4400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1890" y="1203226"/>
            <a:ext cx="6035038" cy="4386235"/>
          </a:xfrm>
        </p:spPr>
      </p:pic>
      <p:pic>
        <p:nvPicPr>
          <p:cNvPr id="6" name="Turinio vietos rezervavimo ženklas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45625" y="711928"/>
            <a:ext cx="4976947" cy="6426925"/>
          </a:xfrm>
        </p:spPr>
      </p:pic>
    </p:spTree>
    <p:extLst>
      <p:ext uri="{BB962C8B-B14F-4D97-AF65-F5344CB8AC3E}">
        <p14:creationId xmlns:p14="http://schemas.microsoft.com/office/powerpoint/2010/main" val="1007777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293223" y="352697"/>
            <a:ext cx="5460274" cy="1201783"/>
          </a:xfrm>
        </p:spPr>
        <p:txBody>
          <a:bodyPr>
            <a:normAutofit/>
          </a:bodyPr>
          <a:lstStyle/>
          <a:p>
            <a:r>
              <a:rPr lang="lt-LT" sz="4400" dirty="0" smtClean="0"/>
              <a:t>Vienas ir daug</a:t>
            </a:r>
            <a:endParaRPr lang="lt-LT" sz="4400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58536" y="966653"/>
            <a:ext cx="4624254" cy="6165668"/>
          </a:xfrm>
        </p:spPr>
      </p:pic>
      <p:pic>
        <p:nvPicPr>
          <p:cNvPr id="6" name="Turinio vietos rezervavimo ženklas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30004" y="1370180"/>
            <a:ext cx="5743092" cy="4239775"/>
          </a:xfrm>
        </p:spPr>
      </p:pic>
    </p:spTree>
    <p:extLst>
      <p:ext uri="{BB962C8B-B14F-4D97-AF65-F5344CB8AC3E}">
        <p14:creationId xmlns:p14="http://schemas.microsoft.com/office/powerpoint/2010/main" val="3978318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672045" y="618518"/>
            <a:ext cx="9375365" cy="1478570"/>
          </a:xfrm>
        </p:spPr>
        <p:txBody>
          <a:bodyPr>
            <a:normAutofit/>
          </a:bodyPr>
          <a:lstStyle/>
          <a:p>
            <a:r>
              <a:rPr lang="lt-LT" sz="4400" dirty="0" smtClean="0"/>
              <a:t>Skrisk, pūkeli</a:t>
            </a:r>
            <a:r>
              <a:rPr lang="en-US" sz="4400" dirty="0" smtClean="0"/>
              <a:t>!</a:t>
            </a:r>
            <a:endParaRPr lang="lt-LT" sz="4400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74" y="1959429"/>
            <a:ext cx="6021977" cy="4232365"/>
          </a:xfrm>
        </p:spPr>
      </p:pic>
      <p:pic>
        <p:nvPicPr>
          <p:cNvPr id="6" name="Turinio vietos rezervavimo ženklas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22" y="618519"/>
            <a:ext cx="4676503" cy="5573276"/>
          </a:xfrm>
        </p:spPr>
      </p:pic>
    </p:spTree>
    <p:extLst>
      <p:ext uri="{BB962C8B-B14F-4D97-AF65-F5344CB8AC3E}">
        <p14:creationId xmlns:p14="http://schemas.microsoft.com/office/powerpoint/2010/main" val="2638566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35962"/>
          </a:xfrm>
        </p:spPr>
        <p:txBody>
          <a:bodyPr/>
          <a:lstStyle/>
          <a:p>
            <a:r>
              <a:rPr lang="lt-LT" dirty="0" smtClean="0"/>
              <a:t>Gėlytėms reikia vandens</a:t>
            </a:r>
            <a:endParaRPr lang="lt-LT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5" y="1894117"/>
            <a:ext cx="6244046" cy="4506686"/>
          </a:xfrm>
        </p:spPr>
      </p:pic>
      <p:pic>
        <p:nvPicPr>
          <p:cNvPr id="3" name="Turinio vietos rezervavimo ženklas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00798" y="1319352"/>
            <a:ext cx="5891349" cy="4271553"/>
          </a:xfrm>
        </p:spPr>
      </p:pic>
    </p:spTree>
    <p:extLst>
      <p:ext uri="{BB962C8B-B14F-4D97-AF65-F5344CB8AC3E}">
        <p14:creationId xmlns:p14="http://schemas.microsoft.com/office/powerpoint/2010/main" val="1895077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567543" y="339634"/>
            <a:ext cx="9144000" cy="1554480"/>
          </a:xfrm>
        </p:spPr>
        <p:txBody>
          <a:bodyPr>
            <a:normAutofit/>
          </a:bodyPr>
          <a:lstStyle/>
          <a:p>
            <a:pPr algn="ctr"/>
            <a:r>
              <a:rPr lang="lt-LT" sz="4400" dirty="0" smtClean="0"/>
              <a:t>DARBŠČIOS RANKELĖS, MIKLŪS PIRŠTELIAI</a:t>
            </a:r>
            <a:endParaRPr lang="lt-LT" sz="4400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6" y="1894114"/>
            <a:ext cx="5643154" cy="4532812"/>
          </a:xfrm>
        </p:spPr>
      </p:pic>
      <p:pic>
        <p:nvPicPr>
          <p:cNvPr id="6" name="Turinio vietos rezervavimo ženklas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926" y="1894114"/>
            <a:ext cx="5172891" cy="4532812"/>
          </a:xfrm>
        </p:spPr>
      </p:pic>
    </p:spTree>
    <p:extLst>
      <p:ext uri="{BB962C8B-B14F-4D97-AF65-F5344CB8AC3E}">
        <p14:creationId xmlns:p14="http://schemas.microsoft.com/office/powerpoint/2010/main" val="1038993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704011" y="618518"/>
            <a:ext cx="8343400" cy="1478570"/>
          </a:xfrm>
        </p:spPr>
        <p:txBody>
          <a:bodyPr>
            <a:normAutofit/>
          </a:bodyPr>
          <a:lstStyle/>
          <a:p>
            <a:r>
              <a:rPr lang="lt-LT" sz="4400" dirty="0" smtClean="0"/>
              <a:t>ŽIŪRĖKITE, KAIP GRAŽU</a:t>
            </a:r>
            <a:r>
              <a:rPr lang="en-US" sz="4400" dirty="0" smtClean="0"/>
              <a:t>!</a:t>
            </a:r>
            <a:endParaRPr lang="lt-LT" sz="4400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74" y="2249488"/>
            <a:ext cx="5577839" cy="4151312"/>
          </a:xfrm>
        </p:spPr>
      </p:pic>
      <p:pic>
        <p:nvPicPr>
          <p:cNvPr id="6" name="Turinio vietos rezervavimo ženklas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24" y="2249488"/>
            <a:ext cx="5512526" cy="4151312"/>
          </a:xfrm>
        </p:spPr>
      </p:pic>
    </p:spTree>
    <p:extLst>
      <p:ext uri="{BB962C8B-B14F-4D97-AF65-F5344CB8AC3E}">
        <p14:creationId xmlns:p14="http://schemas.microsoft.com/office/powerpoint/2010/main" val="40212684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inė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Grandinė</Template>
  <TotalTime>365</TotalTime>
  <Words>224</Words>
  <Application>Microsoft Office PowerPoint</Application>
  <PresentationFormat>Plačiaekranė</PresentationFormat>
  <Paragraphs>22</Paragraphs>
  <Slides>13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Tw Cen MT</vt:lpstr>
      <vt:lpstr>Grandinė</vt:lpstr>
      <vt:lpstr>Kauno lopšelis- darželis „pušaitė“                                            kauno lopšelis- darželis „pušaitė“ „nykštukų“ grupė (2-3 m.)  steam veikla „Pavasario žiedai“</vt:lpstr>
      <vt:lpstr>Uždaviniai:</vt:lpstr>
      <vt:lpstr>Kiaulpienės žiedas yra geltonas</vt:lpstr>
      <vt:lpstr>Ilgas- trumpas</vt:lpstr>
      <vt:lpstr>Vienas ir daug</vt:lpstr>
      <vt:lpstr>Skrisk, pūkeli!</vt:lpstr>
      <vt:lpstr>Gėlytėms reikia vandens</vt:lpstr>
      <vt:lpstr>DARBŠČIOS RANKELĖS, MIKLŪS PIRŠTELIAI</vt:lpstr>
      <vt:lpstr>ŽIŪRĖKITE, KAIP GRAŽU!</vt:lpstr>
      <vt:lpstr>„PowerPoint“ pateiktis</vt:lpstr>
      <vt:lpstr>„PowerPoint“ pateiktis</vt:lpstr>
      <vt:lpstr>APIBENDRINIMAS:</vt:lpstr>
      <vt:lpstr>Ačiū už dėmesį!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Steam veikla „Pavasario žiedai“</dc:title>
  <dc:creator>„Windows“ vartotojas</dc:creator>
  <cp:lastModifiedBy>„Windows“ vartotojas</cp:lastModifiedBy>
  <cp:revision>31</cp:revision>
  <dcterms:created xsi:type="dcterms:W3CDTF">2023-05-16T12:24:51Z</dcterms:created>
  <dcterms:modified xsi:type="dcterms:W3CDTF">2023-05-17T17:37:10Z</dcterms:modified>
</cp:coreProperties>
</file>