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96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758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574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481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097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402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896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274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13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66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062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B5D36-C648-4582-A72B-9A61E5CBE6FE}" type="datetimeFigureOut">
              <a:rPr lang="lt-LT" smtClean="0"/>
              <a:t>2023.05.18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DEB4-1F60-4965-94FE-4FC8D829EAC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66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6D0C95E-0307-4FB7-BB16-FBD018038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1850216"/>
            <a:ext cx="8679915" cy="1748729"/>
          </a:xfrm>
        </p:spPr>
        <p:txBody>
          <a:bodyPr>
            <a:normAutofit/>
          </a:bodyPr>
          <a:lstStyle/>
          <a:p>
            <a:r>
              <a:rPr lang="en-US" sz="6600" b="1" dirty="0" err="1"/>
              <a:t>Nuo</a:t>
            </a:r>
            <a:r>
              <a:rPr lang="en-US" sz="6600" b="1" dirty="0"/>
              <a:t> </a:t>
            </a:r>
            <a:r>
              <a:rPr lang="lt-LT" sz="6600" b="1" dirty="0"/>
              <a:t>sėklytės iki daigelio</a:t>
            </a:r>
          </a:p>
        </p:txBody>
      </p:sp>
    </p:spTree>
    <p:extLst>
      <p:ext uri="{BB962C8B-B14F-4D97-AF65-F5344CB8AC3E}">
        <p14:creationId xmlns:p14="http://schemas.microsoft.com/office/powerpoint/2010/main" val="60470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7804B2-1769-4DED-857B-8DBE766D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10" y="984951"/>
            <a:ext cx="2773155" cy="1983536"/>
          </a:xfrm>
        </p:spPr>
        <p:txBody>
          <a:bodyPr/>
          <a:lstStyle/>
          <a:p>
            <a:r>
              <a:rPr lang="lt-LT" dirty="0"/>
              <a:t>Tikslas: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5D01302-BBCC-4832-942F-E4655FBF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344176"/>
            <a:ext cx="3962572" cy="5248622"/>
          </a:xfrm>
        </p:spPr>
        <p:txBody>
          <a:bodyPr/>
          <a:lstStyle/>
          <a:p>
            <a:r>
              <a:rPr lang="lt-LT" dirty="0"/>
              <a:t>Skatinti vaikus domėtis gamta, ją tyrinėti, patirti džiaugsmą matant kaip dygsta jų sodintos sėklos.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A9EDA6D-4356-4D5E-B0EC-12600514D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15" y="582335"/>
            <a:ext cx="5830957" cy="58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052FD28-7FB7-47E3-8CE1-5B28FA64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05" y="804689"/>
            <a:ext cx="4290596" cy="5248622"/>
          </a:xfrm>
        </p:spPr>
        <p:txBody>
          <a:bodyPr/>
          <a:lstStyle/>
          <a:p>
            <a:r>
              <a:rPr lang="lt-LT" dirty="0"/>
              <a:t>Vaikai ant kempinių užsirašė savo vardus. </a:t>
            </a:r>
          </a:p>
          <a:p>
            <a:r>
              <a:rPr lang="lt-LT" dirty="0"/>
              <a:t>Su dantų krapštuku badė skylutes sėklytėms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06C4E34-03B2-4293-BA9C-8D3B0B856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1" y="0"/>
            <a:ext cx="4055165" cy="4055165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41F1153-A88D-4405-B03C-A251F6343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6" y="3048000"/>
            <a:ext cx="3576621" cy="3576621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6F5FCA7-D03B-4099-AD0C-A0660FBE0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8" y="5123813"/>
            <a:ext cx="2001077" cy="15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C8D03EC-69DD-4B96-8DAB-6DA3BA7B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95" y="1149246"/>
            <a:ext cx="4078562" cy="5248622"/>
          </a:xfrm>
        </p:spPr>
        <p:txBody>
          <a:bodyPr/>
          <a:lstStyle/>
          <a:p>
            <a:r>
              <a:rPr lang="lt-LT" dirty="0"/>
              <a:t>Vaikai purškė ant kempinės vandenį, kad ji sušlaptų ir geriau dygtų sėklos</a:t>
            </a:r>
          </a:p>
          <a:p>
            <a:r>
              <a:rPr lang="lt-LT" dirty="0"/>
              <a:t>Tuomet vaikai dėjo sėklytes į kempinę, jas skaičiavo ir diskutavo</a:t>
            </a:r>
          </a:p>
          <a:p>
            <a:r>
              <a:rPr lang="lt-LT" dirty="0"/>
              <a:t>Pasodintą derlių laistė ir žiūrėjo kaip jis auga</a:t>
            </a:r>
          </a:p>
          <a:p>
            <a:endParaRPr lang="lt-LT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7287C61-AA67-4493-B5AA-94F5312B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686878"/>
            <a:ext cx="4068417" cy="4068417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38965A3-F205-40A6-A2BC-1174677F8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05" y="102705"/>
            <a:ext cx="3670852" cy="3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F6A5CC-7800-461F-A760-026194E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41" y="804689"/>
            <a:ext cx="3219543" cy="2235327"/>
          </a:xfrm>
        </p:spPr>
        <p:txBody>
          <a:bodyPr/>
          <a:lstStyle/>
          <a:p>
            <a:r>
              <a:rPr lang="lt-LT" dirty="0"/>
              <a:t>Rezultatai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C07FAAB-691E-451D-B964-E9210ECA8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66" y="804689"/>
            <a:ext cx="4069495" cy="5248622"/>
          </a:xfrm>
        </p:spPr>
        <p:txBody>
          <a:bodyPr/>
          <a:lstStyle/>
          <a:p>
            <a:r>
              <a:rPr lang="lt-LT" dirty="0"/>
              <a:t>Vaikai išbandė naują augalų daiginimo techniką, diskutavo ar nuo to priklauso augalo augimo sėkmė. Vaikai stebėjo augimo procesą, pasikeitimus. 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3DFB909-1334-4E03-9902-580F61064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3859695"/>
            <a:ext cx="3525078" cy="264380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2169669-4400-4427-AA80-86C264FCA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111285"/>
            <a:ext cx="3766930" cy="3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682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as">
  <a:themeElements>
    <a:clrScheme name="Atlas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TM16401371[[fn=Atlasas]]</Template>
  <TotalTime>9</TotalTime>
  <Words>92</Words>
  <Application>Microsoft Office PowerPoint</Application>
  <PresentationFormat>Plačiaekranė</PresentationFormat>
  <Paragraphs>10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Calibri Light</vt:lpstr>
      <vt:lpstr>Rockwell</vt:lpstr>
      <vt:lpstr>Wingdings</vt:lpstr>
      <vt:lpstr>Atlasas</vt:lpstr>
      <vt:lpstr>Nuo sėklytės iki daigelio</vt:lpstr>
      <vt:lpstr>Tikslas:</vt:lpstr>
      <vt:lpstr>„PowerPoint“ pateiktis</vt:lpstr>
      <vt:lpstr>„PowerPoint“ pateiktis</vt:lpstr>
      <vt:lpstr>Rezultatai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 sėklytės iki daigelio</dc:title>
  <dc:creator>Toshiba</dc:creator>
  <cp:lastModifiedBy>Toshiba</cp:lastModifiedBy>
  <cp:revision>3</cp:revision>
  <dcterms:created xsi:type="dcterms:W3CDTF">2023-05-18T05:01:20Z</dcterms:created>
  <dcterms:modified xsi:type="dcterms:W3CDTF">2023-05-18T05:11:08Z</dcterms:modified>
</cp:coreProperties>
</file>