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64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36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53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8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422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70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847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072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61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6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80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47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33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12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139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6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012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4587DA-9BD9-4938-9EF8-C182FFE9A311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288DF-2EE3-41A6-9063-93DB3AB422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8722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DC8C86-4679-2E4A-1563-0947C5B99821}"/>
              </a:ext>
            </a:extLst>
          </p:cNvPr>
          <p:cNvSpPr/>
          <p:nvPr/>
        </p:nvSpPr>
        <p:spPr>
          <a:xfrm>
            <a:off x="2292627" y="-516835"/>
            <a:ext cx="8189843" cy="28989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01886"/>
              </a:avLst>
            </a:prstTxWarp>
            <a:spAutoFit/>
          </a:bodyPr>
          <a:lstStyle/>
          <a:p>
            <a:pPr algn="ctr"/>
            <a:r>
              <a:rPr lang="lt-LT" sz="9600" b="1" cap="none" spc="0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 M Ė L I O </a:t>
            </a:r>
          </a:p>
          <a:p>
            <a:pPr algn="ctr"/>
            <a:endParaRPr lang="lt-LT" sz="5400" b="1" cap="none" spc="0" dirty="0">
              <a:ln w="13462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lt-LT" sz="7200" b="1" cap="none" spc="0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  A  B  O  R  A  T  O  R  I  J 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B23EF-3737-4E49-DEFB-709FBCE42A9D}"/>
              </a:ext>
            </a:extLst>
          </p:cNvPr>
          <p:cNvSpPr txBox="1"/>
          <p:nvPr/>
        </p:nvSpPr>
        <p:spPr>
          <a:xfrm flipH="1">
            <a:off x="135504" y="5934670"/>
            <a:ext cx="4314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Parengė:</a:t>
            </a:r>
          </a:p>
          <a:p>
            <a:r>
              <a:rPr lang="lt-LT" dirty="0"/>
              <a:t>L/d „Pušaitė“</a:t>
            </a:r>
          </a:p>
          <a:p>
            <a:r>
              <a:rPr lang="lt-LT" dirty="0"/>
              <a:t>Mokytoja Laima Dumbrauskienė</a:t>
            </a:r>
          </a:p>
        </p:txBody>
      </p:sp>
    </p:spTree>
    <p:extLst>
      <p:ext uri="{BB962C8B-B14F-4D97-AF65-F5344CB8AC3E}">
        <p14:creationId xmlns:p14="http://schemas.microsoft.com/office/powerpoint/2010/main" val="20233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8C5663-9FBC-3E24-30CA-01A19CF75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1706" y="1"/>
            <a:ext cx="6035078" cy="166977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Atlikdami įvairius bandymus su smėliu suvokė smėlio materialumą ir jam būdingas savybes, pvz.: birumas, nevientisumas, sužinojo kur ir kam naudojamas smėlis. Piešė, rašė ant smėlio.</a:t>
            </a:r>
            <a:endParaRPr lang="lt-LT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1FBA9-758A-0B42-FA52-626E20E6D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523">
            <a:off x="342531" y="476772"/>
            <a:ext cx="4674704" cy="467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D9735-0729-CD05-5F23-1B1E8AF3E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08" y="1339146"/>
            <a:ext cx="5492044" cy="54920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92112E-C0DB-77F5-9AC0-97F0E202EB72}"/>
              </a:ext>
            </a:extLst>
          </p:cNvPr>
          <p:cNvSpPr txBox="1"/>
          <p:nvPr/>
        </p:nvSpPr>
        <p:spPr>
          <a:xfrm>
            <a:off x="249766" y="5429476"/>
            <a:ext cx="5244242" cy="145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Plėtojo savo žinias apie procesus, vykstančius gamtoje – smėlio audra, krioklio susidarymas ir t.t.</a:t>
            </a:r>
            <a:endParaRPr lang="lt-L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7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F83C86-3C9E-71E8-223A-90A66B0D7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8" y="305"/>
            <a:ext cx="5566525" cy="5566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4E4B2-4F92-6787-8F02-80BB087783FE}"/>
              </a:ext>
            </a:extLst>
          </p:cNvPr>
          <p:cNvSpPr txBox="1"/>
          <p:nvPr/>
        </p:nvSpPr>
        <p:spPr>
          <a:xfrm>
            <a:off x="5702193" y="92432"/>
            <a:ext cx="60259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Žaisdami žaidimus su smėliu lavino vaizduotę ir kūrybiškumą, kūrė erdvinius kūrinius: kepė pyragus, statė miestus, tvirtoves. </a:t>
            </a:r>
            <a:endParaRPr lang="lt-LT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E6E83-0371-193A-CE9B-4DD4E8A997F9}"/>
              </a:ext>
            </a:extLst>
          </p:cNvPr>
          <p:cNvSpPr txBox="1"/>
          <p:nvPr/>
        </p:nvSpPr>
        <p:spPr>
          <a:xfrm>
            <a:off x="309769" y="5405358"/>
            <a:ext cx="11572462" cy="145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TYRINĖDAMI, PIEŠDAMI ANT SMĖLIO IR ŽAISDAMI VAIKAI DOMĖJOSI IR IŠSIAIŠKIMO GYVOSIOS IR NEGYVOSIOS GAMTOS REIŠKINIŲ ĮTAKĄ ŽMOGAUS GYVENIMO KOKYBEI.</a:t>
            </a:r>
            <a:endParaRPr lang="lt-LT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D6E82-D6AA-7A73-983A-C0CA5F445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93" y="1815548"/>
            <a:ext cx="4756286" cy="35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0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231</TotalTime>
  <Words>122</Words>
  <Application>Microsoft Office PowerPoint</Application>
  <PresentationFormat>Plačiaekranė</PresentationFormat>
  <Paragraphs>10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4" baseType="lpstr">
      <vt:lpstr>Organic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Socialinis</dc:creator>
  <cp:lastModifiedBy>Raminta Baranauskiene</cp:lastModifiedBy>
  <cp:revision>11</cp:revision>
  <dcterms:created xsi:type="dcterms:W3CDTF">2023-05-12T06:09:55Z</dcterms:created>
  <dcterms:modified xsi:type="dcterms:W3CDTF">2023-05-15T08:44:13Z</dcterms:modified>
</cp:coreProperties>
</file>